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8" r:id="rId2"/>
    <p:sldId id="269" r:id="rId3"/>
    <p:sldId id="270" r:id="rId4"/>
    <p:sldId id="282" r:id="rId5"/>
    <p:sldId id="271" r:id="rId6"/>
    <p:sldId id="272" r:id="rId7"/>
    <p:sldId id="283" r:id="rId8"/>
    <p:sldId id="273" r:id="rId9"/>
    <p:sldId id="274" r:id="rId10"/>
    <p:sldId id="284" r:id="rId11"/>
    <p:sldId id="275" r:id="rId12"/>
    <p:sldId id="287" r:id="rId13"/>
    <p:sldId id="279" r:id="rId14"/>
    <p:sldId id="285" r:id="rId15"/>
    <p:sldId id="281" r:id="rId16"/>
    <p:sldId id="276" r:id="rId17"/>
    <p:sldId id="277" r:id="rId18"/>
    <p:sldId id="278" r:id="rId19"/>
    <p:sldId id="286" r:id="rId20"/>
  </p:sldIdLst>
  <p:sldSz cx="6858000" cy="9144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FF9999"/>
    <a:srgbClr val="CCCCFF"/>
    <a:srgbClr val="FF99FF"/>
    <a:srgbClr val="FFCCFF"/>
    <a:srgbClr val="FFC9C9"/>
    <a:srgbClr val="FFB9B9"/>
    <a:srgbClr val="CC99FF"/>
    <a:srgbClr val="ECF3FA"/>
    <a:srgbClr val="4BA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27767A-4F93-40B2-8EFA-D9EBDC87415F}" v="252" dt="2025-07-29T09:45:58.7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7" autoAdjust="0"/>
    <p:restoredTop sz="91383" autoAdjust="0"/>
  </p:normalViewPr>
  <p:slideViewPr>
    <p:cSldViewPr snapToGrid="0">
      <p:cViewPr>
        <p:scale>
          <a:sx n="184" d="100"/>
          <a:sy n="184" d="100"/>
        </p:scale>
        <p:origin x="-102" y="-36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760" y="36"/>
      </p:cViewPr>
      <p:guideLst>
        <p:guide orient="horz" pos="313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石井 暢樹(ishii-nobuki)" userId="88798021-50ed-47ba-abd4-e7fa5d9e3eb8" providerId="ADAL" clId="{CE27767A-4F93-40B2-8EFA-D9EBDC87415F}"/>
    <pc:docChg chg="undo custSel modSld">
      <pc:chgData name="石井 暢樹(ishii-nobuki)" userId="88798021-50ed-47ba-abd4-e7fa5d9e3eb8" providerId="ADAL" clId="{CE27767A-4F93-40B2-8EFA-D9EBDC87415F}" dt="2025-07-29T10:01:10.867" v="1198" actId="1076"/>
      <pc:docMkLst>
        <pc:docMk/>
      </pc:docMkLst>
      <pc:sldChg chg="modSp mod">
        <pc:chgData name="石井 暢樹(ishii-nobuki)" userId="88798021-50ed-47ba-abd4-e7fa5d9e3eb8" providerId="ADAL" clId="{CE27767A-4F93-40B2-8EFA-D9EBDC87415F}" dt="2025-07-28T07:12:14.105" v="389" actId="207"/>
        <pc:sldMkLst>
          <pc:docMk/>
          <pc:sldMk cId="450571220" sldId="269"/>
        </pc:sldMkLst>
        <pc:spChg chg="mod">
          <ac:chgData name="石井 暢樹(ishii-nobuki)" userId="88798021-50ed-47ba-abd4-e7fa5d9e3eb8" providerId="ADAL" clId="{CE27767A-4F93-40B2-8EFA-D9EBDC87415F}" dt="2025-07-28T07:12:14.105" v="389" actId="207"/>
          <ac:spMkLst>
            <pc:docMk/>
            <pc:sldMk cId="450571220" sldId="269"/>
            <ac:spMk id="2" creationId="{00000000-0000-0000-0000-000000000000}"/>
          </ac:spMkLst>
        </pc:spChg>
      </pc:sldChg>
      <pc:sldChg chg="modSp mod">
        <pc:chgData name="石井 暢樹(ishii-nobuki)" userId="88798021-50ed-47ba-abd4-e7fa5d9e3eb8" providerId="ADAL" clId="{CE27767A-4F93-40B2-8EFA-D9EBDC87415F}" dt="2025-07-29T09:45:58.749" v="1196"/>
        <pc:sldMkLst>
          <pc:docMk/>
          <pc:sldMk cId="403053983" sldId="270"/>
        </pc:sldMkLst>
        <pc:spChg chg="mod">
          <ac:chgData name="石井 暢樹(ishii-nobuki)" userId="88798021-50ed-47ba-abd4-e7fa5d9e3eb8" providerId="ADAL" clId="{CE27767A-4F93-40B2-8EFA-D9EBDC87415F}" dt="2025-07-29T09:45:58.749" v="1196"/>
          <ac:spMkLst>
            <pc:docMk/>
            <pc:sldMk cId="403053983" sldId="270"/>
            <ac:spMk id="12" creationId="{00000000-0000-0000-0000-000000000000}"/>
          </ac:spMkLst>
        </pc:spChg>
        <pc:spChg chg="mod">
          <ac:chgData name="石井 暢樹(ishii-nobuki)" userId="88798021-50ed-47ba-abd4-e7fa5d9e3eb8" providerId="ADAL" clId="{CE27767A-4F93-40B2-8EFA-D9EBDC87415F}" dt="2025-07-28T07:12:58.796" v="417" actId="400"/>
          <ac:spMkLst>
            <pc:docMk/>
            <pc:sldMk cId="403053983" sldId="270"/>
            <ac:spMk id="15" creationId="{00000000-0000-0000-0000-000000000000}"/>
          </ac:spMkLst>
        </pc:spChg>
      </pc:sldChg>
      <pc:sldChg chg="modSp mod">
        <pc:chgData name="石井 暢樹(ishii-nobuki)" userId="88798021-50ed-47ba-abd4-e7fa5d9e3eb8" providerId="ADAL" clId="{CE27767A-4F93-40B2-8EFA-D9EBDC87415F}" dt="2025-07-29T09:24:11.452" v="1014" actId="207"/>
        <pc:sldMkLst>
          <pc:docMk/>
          <pc:sldMk cId="2725807178" sldId="271"/>
        </pc:sldMkLst>
        <pc:spChg chg="mod">
          <ac:chgData name="石井 暢樹(ishii-nobuki)" userId="88798021-50ed-47ba-abd4-e7fa5d9e3eb8" providerId="ADAL" clId="{CE27767A-4F93-40B2-8EFA-D9EBDC87415F}" dt="2025-07-28T07:14:25.414" v="439" actId="400"/>
          <ac:spMkLst>
            <pc:docMk/>
            <pc:sldMk cId="2725807178" sldId="271"/>
            <ac:spMk id="18" creationId="{00000000-0000-0000-0000-000000000000}"/>
          </ac:spMkLst>
        </pc:spChg>
        <pc:graphicFrameChg chg="mod modGraphic">
          <ac:chgData name="石井 暢樹(ishii-nobuki)" userId="88798021-50ed-47ba-abd4-e7fa5d9e3eb8" providerId="ADAL" clId="{CE27767A-4F93-40B2-8EFA-D9EBDC87415F}" dt="2025-07-29T09:24:11.452" v="1014" actId="207"/>
          <ac:graphicFrameMkLst>
            <pc:docMk/>
            <pc:sldMk cId="2725807178" sldId="271"/>
            <ac:graphicFrameMk id="22" creationId="{00000000-0000-0000-0000-000000000000}"/>
          </ac:graphicFrameMkLst>
        </pc:graphicFrameChg>
      </pc:sldChg>
      <pc:sldChg chg="addSp delSp modSp mod">
        <pc:chgData name="石井 暢樹(ishii-nobuki)" userId="88798021-50ed-47ba-abd4-e7fa5d9e3eb8" providerId="ADAL" clId="{CE27767A-4F93-40B2-8EFA-D9EBDC87415F}" dt="2025-07-29T09:33:17.017" v="1110" actId="400"/>
        <pc:sldMkLst>
          <pc:docMk/>
          <pc:sldMk cId="3608393416" sldId="272"/>
        </pc:sldMkLst>
        <pc:spChg chg="mod">
          <ac:chgData name="石井 暢樹(ishii-nobuki)" userId="88798021-50ed-47ba-abd4-e7fa5d9e3eb8" providerId="ADAL" clId="{CE27767A-4F93-40B2-8EFA-D9EBDC87415F}" dt="2025-07-29T09:27:47.649" v="1046" actId="207"/>
          <ac:spMkLst>
            <pc:docMk/>
            <pc:sldMk cId="3608393416" sldId="272"/>
            <ac:spMk id="18" creationId="{00000000-0000-0000-0000-000000000000}"/>
          </ac:spMkLst>
        </pc:spChg>
        <pc:spChg chg="mod">
          <ac:chgData name="石井 暢樹(ishii-nobuki)" userId="88798021-50ed-47ba-abd4-e7fa5d9e3eb8" providerId="ADAL" clId="{CE27767A-4F93-40B2-8EFA-D9EBDC87415F}" dt="2025-07-29T09:19:56.968" v="993" actId="14100"/>
          <ac:spMkLst>
            <pc:docMk/>
            <pc:sldMk cId="3608393416" sldId="272"/>
            <ac:spMk id="34" creationId="{00000000-0000-0000-0000-000000000000}"/>
          </ac:spMkLst>
        </pc:spChg>
        <pc:spChg chg="mod">
          <ac:chgData name="石井 暢樹(ishii-nobuki)" userId="88798021-50ed-47ba-abd4-e7fa5d9e3eb8" providerId="ADAL" clId="{CE27767A-4F93-40B2-8EFA-D9EBDC87415F}" dt="2025-07-29T09:14:01.198" v="972" actId="14100"/>
          <ac:spMkLst>
            <pc:docMk/>
            <pc:sldMk cId="3608393416" sldId="272"/>
            <ac:spMk id="37" creationId="{00000000-0000-0000-0000-000000000000}"/>
          </ac:spMkLst>
        </pc:spChg>
        <pc:spChg chg="mod">
          <ac:chgData name="石井 暢樹(ishii-nobuki)" userId="88798021-50ed-47ba-abd4-e7fa5d9e3eb8" providerId="ADAL" clId="{CE27767A-4F93-40B2-8EFA-D9EBDC87415F}" dt="2025-07-29T09:26:35.614" v="1032" actId="14100"/>
          <ac:spMkLst>
            <pc:docMk/>
            <pc:sldMk cId="3608393416" sldId="272"/>
            <ac:spMk id="45" creationId="{00000000-0000-0000-0000-000000000000}"/>
          </ac:spMkLst>
        </pc:spChg>
        <pc:spChg chg="mod">
          <ac:chgData name="石井 暢樹(ishii-nobuki)" userId="88798021-50ed-47ba-abd4-e7fa5d9e3eb8" providerId="ADAL" clId="{CE27767A-4F93-40B2-8EFA-D9EBDC87415F}" dt="2025-07-29T09:23:32.029" v="1011" actId="1076"/>
          <ac:spMkLst>
            <pc:docMk/>
            <pc:sldMk cId="3608393416" sldId="272"/>
            <ac:spMk id="46" creationId="{00000000-0000-0000-0000-000000000000}"/>
          </ac:spMkLst>
        </pc:spChg>
        <pc:spChg chg="add del mod">
          <ac:chgData name="石井 暢樹(ishii-nobuki)" userId="88798021-50ed-47ba-abd4-e7fa5d9e3eb8" providerId="ADAL" clId="{CE27767A-4F93-40B2-8EFA-D9EBDC87415F}" dt="2025-07-29T09:21:24.813" v="995" actId="14100"/>
          <ac:spMkLst>
            <pc:docMk/>
            <pc:sldMk cId="3608393416" sldId="272"/>
            <ac:spMk id="49" creationId="{00000000-0000-0000-0000-000000000000}"/>
          </ac:spMkLst>
        </pc:spChg>
        <pc:spChg chg="mod">
          <ac:chgData name="石井 暢樹(ishii-nobuki)" userId="88798021-50ed-47ba-abd4-e7fa5d9e3eb8" providerId="ADAL" clId="{CE27767A-4F93-40B2-8EFA-D9EBDC87415F}" dt="2025-07-29T09:23:42.650" v="1012" actId="207"/>
          <ac:spMkLst>
            <pc:docMk/>
            <pc:sldMk cId="3608393416" sldId="272"/>
            <ac:spMk id="50" creationId="{00000000-0000-0000-0000-000000000000}"/>
          </ac:spMkLst>
        </pc:spChg>
        <pc:spChg chg="mod">
          <ac:chgData name="石井 暢樹(ishii-nobuki)" userId="88798021-50ed-47ba-abd4-e7fa5d9e3eb8" providerId="ADAL" clId="{CE27767A-4F93-40B2-8EFA-D9EBDC87415F}" dt="2025-07-29T09:19:05.269" v="991" actId="1076"/>
          <ac:spMkLst>
            <pc:docMk/>
            <pc:sldMk cId="3608393416" sldId="272"/>
            <ac:spMk id="59" creationId="{00000000-0000-0000-0000-000000000000}"/>
          </ac:spMkLst>
        </pc:spChg>
        <pc:graphicFrameChg chg="mod modGraphic">
          <ac:chgData name="石井 暢樹(ishii-nobuki)" userId="88798021-50ed-47ba-abd4-e7fa5d9e3eb8" providerId="ADAL" clId="{CE27767A-4F93-40B2-8EFA-D9EBDC87415F}" dt="2025-07-29T09:33:17.017" v="1110" actId="400"/>
          <ac:graphicFrameMkLst>
            <pc:docMk/>
            <pc:sldMk cId="3608393416" sldId="272"/>
            <ac:graphicFrameMk id="63" creationId="{00000000-0000-0000-0000-000000000000}"/>
          </ac:graphicFrameMkLst>
        </pc:graphicFrameChg>
      </pc:sldChg>
      <pc:sldChg chg="modSp mod">
        <pc:chgData name="石井 暢樹(ishii-nobuki)" userId="88798021-50ed-47ba-abd4-e7fa5d9e3eb8" providerId="ADAL" clId="{CE27767A-4F93-40B2-8EFA-D9EBDC87415F}" dt="2025-07-29T09:42:30.463" v="1176" actId="20577"/>
        <pc:sldMkLst>
          <pc:docMk/>
          <pc:sldMk cId="155717752" sldId="273"/>
        </pc:sldMkLst>
        <pc:spChg chg="mod">
          <ac:chgData name="石井 暢樹(ishii-nobuki)" userId="88798021-50ed-47ba-abd4-e7fa5d9e3eb8" providerId="ADAL" clId="{CE27767A-4F93-40B2-8EFA-D9EBDC87415F}" dt="2025-07-28T07:53:13.691" v="961" actId="207"/>
          <ac:spMkLst>
            <pc:docMk/>
            <pc:sldMk cId="155717752" sldId="273"/>
            <ac:spMk id="22" creationId="{00000000-0000-0000-0000-000000000000}"/>
          </ac:spMkLst>
        </pc:spChg>
        <pc:spChg chg="mod">
          <ac:chgData name="石井 暢樹(ishii-nobuki)" userId="88798021-50ed-47ba-abd4-e7fa5d9e3eb8" providerId="ADAL" clId="{CE27767A-4F93-40B2-8EFA-D9EBDC87415F}" dt="2025-07-29T09:42:02.303" v="1157" actId="14100"/>
          <ac:spMkLst>
            <pc:docMk/>
            <pc:sldMk cId="155717752" sldId="273"/>
            <ac:spMk id="49" creationId="{00000000-0000-0000-0000-000000000000}"/>
          </ac:spMkLst>
        </pc:spChg>
        <pc:spChg chg="mod">
          <ac:chgData name="石井 暢樹(ishii-nobuki)" userId="88798021-50ed-47ba-abd4-e7fa5d9e3eb8" providerId="ADAL" clId="{CE27767A-4F93-40B2-8EFA-D9EBDC87415F}" dt="2025-07-28T07:40:09.861" v="522" actId="400"/>
          <ac:spMkLst>
            <pc:docMk/>
            <pc:sldMk cId="155717752" sldId="273"/>
            <ac:spMk id="62" creationId="{00000000-0000-0000-0000-000000000000}"/>
          </ac:spMkLst>
        </pc:spChg>
        <pc:spChg chg="mod">
          <ac:chgData name="石井 暢樹(ishii-nobuki)" userId="88798021-50ed-47ba-abd4-e7fa5d9e3eb8" providerId="ADAL" clId="{CE27767A-4F93-40B2-8EFA-D9EBDC87415F}" dt="2025-07-29T09:42:07.526" v="1159" actId="20577"/>
          <ac:spMkLst>
            <pc:docMk/>
            <pc:sldMk cId="155717752" sldId="273"/>
            <ac:spMk id="67" creationId="{00000000-0000-0000-0000-000000000000}"/>
          </ac:spMkLst>
        </pc:spChg>
        <pc:spChg chg="mod">
          <ac:chgData name="石井 暢樹(ishii-nobuki)" userId="88798021-50ed-47ba-abd4-e7fa5d9e3eb8" providerId="ADAL" clId="{CE27767A-4F93-40B2-8EFA-D9EBDC87415F}" dt="2025-07-29T09:42:13.720" v="1160" actId="14100"/>
          <ac:spMkLst>
            <pc:docMk/>
            <pc:sldMk cId="155717752" sldId="273"/>
            <ac:spMk id="70" creationId="{00000000-0000-0000-0000-000000000000}"/>
          </ac:spMkLst>
        </pc:spChg>
        <pc:spChg chg="mod">
          <ac:chgData name="石井 暢樹(ishii-nobuki)" userId="88798021-50ed-47ba-abd4-e7fa5d9e3eb8" providerId="ADAL" clId="{CE27767A-4F93-40B2-8EFA-D9EBDC87415F}" dt="2025-07-29T09:42:30.463" v="1176" actId="20577"/>
          <ac:spMkLst>
            <pc:docMk/>
            <pc:sldMk cId="155717752" sldId="273"/>
            <ac:spMk id="71" creationId="{00000000-0000-0000-0000-000000000000}"/>
          </ac:spMkLst>
        </pc:spChg>
      </pc:sldChg>
      <pc:sldChg chg="modSp mod">
        <pc:chgData name="石井 暢樹(ishii-nobuki)" userId="88798021-50ed-47ba-abd4-e7fa5d9e3eb8" providerId="ADAL" clId="{CE27767A-4F93-40B2-8EFA-D9EBDC87415F}" dt="2025-07-29T09:32:13.024" v="1098" actId="207"/>
        <pc:sldMkLst>
          <pc:docMk/>
          <pc:sldMk cId="3667984626" sldId="274"/>
        </pc:sldMkLst>
        <pc:spChg chg="mod">
          <ac:chgData name="石井 暢樹(ishii-nobuki)" userId="88798021-50ed-47ba-abd4-e7fa5d9e3eb8" providerId="ADAL" clId="{CE27767A-4F93-40B2-8EFA-D9EBDC87415F}" dt="2025-07-29T09:32:13.024" v="1098" actId="207"/>
          <ac:spMkLst>
            <pc:docMk/>
            <pc:sldMk cId="3667984626" sldId="274"/>
            <ac:spMk id="21" creationId="{00000000-0000-0000-0000-000000000000}"/>
          </ac:spMkLst>
        </pc:spChg>
        <pc:spChg chg="mod">
          <ac:chgData name="石井 暢樹(ishii-nobuki)" userId="88798021-50ed-47ba-abd4-e7fa5d9e3eb8" providerId="ADAL" clId="{CE27767A-4F93-40B2-8EFA-D9EBDC87415F}" dt="2025-07-28T07:54:01.390" v="965"/>
          <ac:spMkLst>
            <pc:docMk/>
            <pc:sldMk cId="3667984626" sldId="274"/>
            <ac:spMk id="34" creationId="{00000000-0000-0000-0000-000000000000}"/>
          </ac:spMkLst>
        </pc:spChg>
        <pc:spChg chg="mod">
          <ac:chgData name="石井 暢樹(ishii-nobuki)" userId="88798021-50ed-47ba-abd4-e7fa5d9e3eb8" providerId="ADAL" clId="{CE27767A-4F93-40B2-8EFA-D9EBDC87415F}" dt="2025-07-28T07:46:17.488" v="899" actId="207"/>
          <ac:spMkLst>
            <pc:docMk/>
            <pc:sldMk cId="3667984626" sldId="274"/>
            <ac:spMk id="36" creationId="{00000000-0000-0000-0000-000000000000}"/>
          </ac:spMkLst>
        </pc:spChg>
        <pc:spChg chg="mod">
          <ac:chgData name="石井 暢樹(ishii-nobuki)" userId="88798021-50ed-47ba-abd4-e7fa5d9e3eb8" providerId="ADAL" clId="{CE27767A-4F93-40B2-8EFA-D9EBDC87415F}" dt="2025-07-28T07:49:00.415" v="901" actId="400"/>
          <ac:spMkLst>
            <pc:docMk/>
            <pc:sldMk cId="3667984626" sldId="274"/>
            <ac:spMk id="40" creationId="{00000000-0000-0000-0000-000000000000}"/>
          </ac:spMkLst>
        </pc:spChg>
      </pc:sldChg>
      <pc:sldChg chg="modSp mod">
        <pc:chgData name="石井 暢樹(ishii-nobuki)" userId="88798021-50ed-47ba-abd4-e7fa5d9e3eb8" providerId="ADAL" clId="{CE27767A-4F93-40B2-8EFA-D9EBDC87415F}" dt="2025-07-29T09:36:07.448" v="1114" actId="14100"/>
        <pc:sldMkLst>
          <pc:docMk/>
          <pc:sldMk cId="962286673" sldId="277"/>
        </pc:sldMkLst>
        <pc:spChg chg="mod">
          <ac:chgData name="石井 暢樹(ishii-nobuki)" userId="88798021-50ed-47ba-abd4-e7fa5d9e3eb8" providerId="ADAL" clId="{CE27767A-4F93-40B2-8EFA-D9EBDC87415F}" dt="2025-07-29T09:36:07.448" v="1114" actId="14100"/>
          <ac:spMkLst>
            <pc:docMk/>
            <pc:sldMk cId="962286673" sldId="277"/>
            <ac:spMk id="29" creationId="{00000000-0000-0000-0000-000000000000}"/>
          </ac:spMkLst>
        </pc:spChg>
      </pc:sldChg>
      <pc:sldChg chg="modSp mod">
        <pc:chgData name="石井 暢樹(ishii-nobuki)" userId="88798021-50ed-47ba-abd4-e7fa5d9e3eb8" providerId="ADAL" clId="{CE27767A-4F93-40B2-8EFA-D9EBDC87415F}" dt="2025-07-29T10:01:10.867" v="1198" actId="1076"/>
        <pc:sldMkLst>
          <pc:docMk/>
          <pc:sldMk cId="17413546" sldId="282"/>
        </pc:sldMkLst>
        <pc:spChg chg="mod">
          <ac:chgData name="石井 暢樹(ishii-nobuki)" userId="88798021-50ed-47ba-abd4-e7fa5d9e3eb8" providerId="ADAL" clId="{CE27767A-4F93-40B2-8EFA-D9EBDC87415F}" dt="2025-07-29T09:27:36.677" v="1039" actId="207"/>
          <ac:spMkLst>
            <pc:docMk/>
            <pc:sldMk cId="17413546" sldId="282"/>
            <ac:spMk id="18" creationId="{00000000-0000-0000-0000-000000000000}"/>
          </ac:spMkLst>
        </pc:spChg>
        <pc:spChg chg="mod">
          <ac:chgData name="石井 暢樹(ishii-nobuki)" userId="88798021-50ed-47ba-abd4-e7fa5d9e3eb8" providerId="ADAL" clId="{CE27767A-4F93-40B2-8EFA-D9EBDC87415F}" dt="2025-07-29T09:25:41.532" v="1030" actId="400"/>
          <ac:spMkLst>
            <pc:docMk/>
            <pc:sldMk cId="17413546" sldId="282"/>
            <ac:spMk id="28" creationId="{00000000-0000-0000-0000-000000000000}"/>
          </ac:spMkLst>
        </pc:spChg>
        <pc:spChg chg="mod">
          <ac:chgData name="石井 暢樹(ishii-nobuki)" userId="88798021-50ed-47ba-abd4-e7fa5d9e3eb8" providerId="ADAL" clId="{CE27767A-4F93-40B2-8EFA-D9EBDC87415F}" dt="2025-07-29T09:25:53.084" v="1031" actId="14100"/>
          <ac:spMkLst>
            <pc:docMk/>
            <pc:sldMk cId="17413546" sldId="282"/>
            <ac:spMk id="36" creationId="{00000000-0000-0000-0000-000000000000}"/>
          </ac:spMkLst>
        </pc:spChg>
        <pc:spChg chg="mod">
          <ac:chgData name="石井 暢樹(ishii-nobuki)" userId="88798021-50ed-47ba-abd4-e7fa5d9e3eb8" providerId="ADAL" clId="{CE27767A-4F93-40B2-8EFA-D9EBDC87415F}" dt="2025-07-29T10:01:01.507" v="1197" actId="1076"/>
          <ac:spMkLst>
            <pc:docMk/>
            <pc:sldMk cId="17413546" sldId="282"/>
            <ac:spMk id="38" creationId="{00000000-0000-0000-0000-000000000000}"/>
          </ac:spMkLst>
        </pc:spChg>
        <pc:spChg chg="mod">
          <ac:chgData name="石井 暢樹(ishii-nobuki)" userId="88798021-50ed-47ba-abd4-e7fa5d9e3eb8" providerId="ADAL" clId="{CE27767A-4F93-40B2-8EFA-D9EBDC87415F}" dt="2025-07-29T10:01:10.867" v="1198" actId="1076"/>
          <ac:spMkLst>
            <pc:docMk/>
            <pc:sldMk cId="17413546" sldId="282"/>
            <ac:spMk id="41" creationId="{00000000-0000-0000-0000-000000000000}"/>
          </ac:spMkLst>
        </pc:spChg>
        <pc:graphicFrameChg chg="mod modGraphic">
          <ac:chgData name="石井 暢樹(ishii-nobuki)" userId="88798021-50ed-47ba-abd4-e7fa5d9e3eb8" providerId="ADAL" clId="{CE27767A-4F93-40B2-8EFA-D9EBDC87415F}" dt="2025-07-28T07:23:51.352" v="478" actId="207"/>
          <ac:graphicFrameMkLst>
            <pc:docMk/>
            <pc:sldMk cId="17413546" sldId="282"/>
            <ac:graphicFrameMk id="24" creationId="{00000000-0000-0000-0000-000000000000}"/>
          </ac:graphicFrameMkLst>
        </pc:graphicFrameChg>
      </pc:sldChg>
      <pc:sldChg chg="modSp mod">
        <pc:chgData name="石井 暢樹(ishii-nobuki)" userId="88798021-50ed-47ba-abd4-e7fa5d9e3eb8" providerId="ADAL" clId="{CE27767A-4F93-40B2-8EFA-D9EBDC87415F}" dt="2025-07-29T09:34:28.798" v="1112" actId="400"/>
        <pc:sldMkLst>
          <pc:docMk/>
          <pc:sldMk cId="3075042721" sldId="283"/>
        </pc:sldMkLst>
        <pc:spChg chg="mod">
          <ac:chgData name="石井 暢樹(ishii-nobuki)" userId="88798021-50ed-47ba-abd4-e7fa5d9e3eb8" providerId="ADAL" clId="{CE27767A-4F93-40B2-8EFA-D9EBDC87415F}" dt="2025-07-28T07:14:58.099" v="443" actId="400"/>
          <ac:spMkLst>
            <pc:docMk/>
            <pc:sldMk cId="3075042721" sldId="283"/>
            <ac:spMk id="55" creationId="{00000000-0000-0000-0000-000000000000}"/>
          </ac:spMkLst>
        </pc:spChg>
        <pc:spChg chg="mod">
          <ac:chgData name="石井 暢樹(ishii-nobuki)" userId="88798021-50ed-47ba-abd4-e7fa5d9e3eb8" providerId="ADAL" clId="{CE27767A-4F93-40B2-8EFA-D9EBDC87415F}" dt="2025-07-29T09:34:28.798" v="1112" actId="400"/>
          <ac:spMkLst>
            <pc:docMk/>
            <pc:sldMk cId="3075042721" sldId="283"/>
            <ac:spMk id="57" creationId="{00000000-0000-0000-0000-000000000000}"/>
          </ac:spMkLst>
        </pc:spChg>
        <pc:picChg chg="mod">
          <ac:chgData name="石井 暢樹(ishii-nobuki)" userId="88798021-50ed-47ba-abd4-e7fa5d9e3eb8" providerId="ADAL" clId="{CE27767A-4F93-40B2-8EFA-D9EBDC87415F}" dt="2025-07-29T09:27:53.967" v="1047" actId="1076"/>
          <ac:picMkLst>
            <pc:docMk/>
            <pc:sldMk cId="3075042721" sldId="283"/>
            <ac:picMk id="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575" cy="498475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0" y="1"/>
            <a:ext cx="2949575" cy="498475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55DCE978-CA80-4858-8962-22B1D98013BF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83139"/>
            <a:ext cx="5445125" cy="3913187"/>
          </a:xfrm>
          <a:prstGeom prst="rect">
            <a:avLst/>
          </a:prstGeom>
        </p:spPr>
        <p:txBody>
          <a:bodyPr vert="horz" lIns="91425" tIns="45713" rIns="91425" bIns="4571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865"/>
            <a:ext cx="2949575" cy="498475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0" y="9440865"/>
            <a:ext cx="2949575" cy="498475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D0A412F6-30FF-455D-B269-AE224075B2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993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412F6-30FF-455D-B269-AE224075B2D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24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412F6-30FF-455D-B269-AE224075B2D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028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412F6-30FF-455D-B269-AE224075B2D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1769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412F6-30FF-455D-B269-AE224075B2D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06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412F6-30FF-455D-B269-AE224075B2D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371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412F6-30FF-455D-B269-AE224075B2D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5208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412F6-30FF-455D-B269-AE224075B2D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7944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412F6-30FF-455D-B269-AE224075B2D9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378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412F6-30FF-455D-B269-AE224075B2D9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69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F5B4-554E-4FD0-BC02-0A5BA9F48731}" type="datetime1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9577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7D13-2C7A-4AF0-8581-945CA6CDD7BB}" type="datetime1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791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kumimoji="1" lang="ja-JP" altLang="en-US"/>
              <a:t>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A5C0-8503-4B68-8F5E-7B08B0E1D45B}" type="datetime1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855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832A-7CB6-4CF0-8105-B1770E74D2CC}" type="datetime1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269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EC83-7BAF-40F9-8146-1DCA0EB05BAA}" type="datetime1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60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5582-40D0-479A-A486-7F2E54E09AB6}" type="datetime1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57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D8B9F-A37C-441F-8AB9-E6AB85C669B5}" type="datetime1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28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CBF5-0CB0-42DB-BD5B-6534F67040B5}" type="datetime1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052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5101-3D51-493E-9F96-90A03B8D4CF2}" type="datetime1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63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7EFF-298D-4E89-96A8-F1C214B87A6E}" type="datetime1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846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7692-645B-4052-B9EC-D6EE6C4107AA}" type="datetime1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15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入力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4BC5-C4E8-49E3-B3CE-C908FE9431F4}" type="datetime1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/>
          </p:nvPr>
        </p:nvSpPr>
        <p:spPr>
          <a:xfrm>
            <a:off x="471488" y="6207125"/>
            <a:ext cx="5915025" cy="2022475"/>
          </a:xfrm>
          <a:ln>
            <a:solidFill>
              <a:schemeClr val="tx1"/>
            </a:solidFill>
          </a:ln>
        </p:spPr>
        <p:txBody>
          <a:bodyPr/>
          <a:lstStyle/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214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4BC5-C4E8-49E3-B3CE-C908FE9431F4}" type="datetime1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612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E4BC5-C4E8-49E3-B3CE-C908FE9431F4}" type="datetime1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53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436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テキスト ボックス 58"/>
          <p:cNvSpPr txBox="1"/>
          <p:nvPr/>
        </p:nvSpPr>
        <p:spPr>
          <a:xfrm>
            <a:off x="341376" y="4462272"/>
            <a:ext cx="5839968" cy="3657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1400" b="1" dirty="0"/>
              <a:t>企業カスタマイズ枠</a:t>
            </a:r>
            <a:endParaRPr kumimoji="1" lang="en-US" altLang="ja-JP" sz="1400" b="1" dirty="0"/>
          </a:p>
          <a:p>
            <a:endParaRPr kumimoji="1" lang="en-US" altLang="ja-JP" sz="1000" dirty="0"/>
          </a:p>
          <a:p>
            <a:r>
              <a:rPr lang="ja-JP" altLang="en-US" sz="1000" dirty="0"/>
              <a:t>対象や提出書類、提出期限などの記載ができるスペースです。</a:t>
            </a:r>
            <a:endParaRPr kumimoji="1"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4176988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テキスト ボックス 45"/>
          <p:cNvSpPr txBox="1"/>
          <p:nvPr/>
        </p:nvSpPr>
        <p:spPr>
          <a:xfrm>
            <a:off x="316992" y="1853184"/>
            <a:ext cx="5839968" cy="187756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1400" b="1" dirty="0"/>
              <a:t>企業カスタマイズ枠</a:t>
            </a:r>
            <a:endParaRPr kumimoji="1" lang="en-US" altLang="ja-JP" sz="1400" b="1" dirty="0"/>
          </a:p>
          <a:p>
            <a:endParaRPr kumimoji="1" lang="en-US" altLang="ja-JP" sz="1000" dirty="0"/>
          </a:p>
          <a:p>
            <a:r>
              <a:rPr lang="ja-JP" altLang="en-US" sz="1000" dirty="0"/>
              <a:t>対象や提出書類、提出期限などの記載ができるスペースです。</a:t>
            </a:r>
            <a:endParaRPr kumimoji="1" lang="en-US" altLang="ja-JP" sz="10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16992" y="6565392"/>
            <a:ext cx="5839968" cy="187756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1400" b="1" dirty="0"/>
              <a:t>企業カスタマイズ枠</a:t>
            </a:r>
            <a:endParaRPr kumimoji="1" lang="en-US" altLang="ja-JP" sz="1400" b="1" dirty="0"/>
          </a:p>
          <a:p>
            <a:endParaRPr kumimoji="1" lang="en-US" altLang="ja-JP" sz="1000" dirty="0"/>
          </a:p>
          <a:p>
            <a:r>
              <a:rPr lang="ja-JP" altLang="en-US" sz="1000" dirty="0"/>
              <a:t>対象や提出書類、提出期限などの記載ができるスペースです。</a:t>
            </a:r>
            <a:endParaRPr kumimoji="1"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4275049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テキスト ボックス 38"/>
          <p:cNvSpPr txBox="1"/>
          <p:nvPr/>
        </p:nvSpPr>
        <p:spPr>
          <a:xfrm>
            <a:off x="377952" y="7266432"/>
            <a:ext cx="5839968" cy="118262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1400" b="1" dirty="0"/>
              <a:t>企業カスタマイズ枠</a:t>
            </a:r>
            <a:endParaRPr kumimoji="1" lang="en-US" altLang="ja-JP" sz="1400" b="1" dirty="0"/>
          </a:p>
          <a:p>
            <a:endParaRPr kumimoji="1" lang="en-US" altLang="ja-JP" sz="1000" dirty="0"/>
          </a:p>
          <a:p>
            <a:r>
              <a:rPr lang="ja-JP" altLang="en-US" sz="1000" dirty="0"/>
              <a:t>対象や提出書類、提出期限などの記載ができるスペースです。</a:t>
            </a:r>
            <a:endParaRPr kumimoji="1"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789037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/>
          <p:cNvSpPr txBox="1"/>
          <p:nvPr/>
        </p:nvSpPr>
        <p:spPr>
          <a:xfrm>
            <a:off x="329184" y="6900672"/>
            <a:ext cx="5900928" cy="15849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1400" b="1" dirty="0"/>
              <a:t>企業カスタマイズ枠</a:t>
            </a:r>
            <a:endParaRPr kumimoji="1" lang="en-US" altLang="ja-JP" sz="1400" b="1" dirty="0"/>
          </a:p>
          <a:p>
            <a:endParaRPr kumimoji="1" lang="en-US" altLang="ja-JP" sz="1000" dirty="0"/>
          </a:p>
          <a:p>
            <a:r>
              <a:rPr lang="ja-JP" altLang="en-US" sz="1000" dirty="0"/>
              <a:t>対象や提出書類、提出期限などの記載ができるスペースです。</a:t>
            </a:r>
            <a:endParaRPr kumimoji="1" lang="en-US" altLang="ja-JP" sz="1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37744" y="2395728"/>
            <a:ext cx="5821680" cy="19324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1400" b="1" dirty="0"/>
              <a:t>企業カスタマイズ枠</a:t>
            </a:r>
            <a:endParaRPr kumimoji="1" lang="en-US" altLang="ja-JP" sz="1400" b="1" dirty="0"/>
          </a:p>
          <a:p>
            <a:endParaRPr kumimoji="1" lang="en-US" altLang="ja-JP" sz="1000" dirty="0"/>
          </a:p>
          <a:p>
            <a:r>
              <a:rPr lang="ja-JP" altLang="en-US" sz="1000" dirty="0"/>
              <a:t>対象や提出書類、提出期限などの記載ができるスペースです。</a:t>
            </a:r>
            <a:endParaRPr kumimoji="1"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1651651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テキスト ボックス 30"/>
          <p:cNvSpPr txBox="1"/>
          <p:nvPr/>
        </p:nvSpPr>
        <p:spPr>
          <a:xfrm>
            <a:off x="286512" y="2834640"/>
            <a:ext cx="5821680" cy="19324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1400" b="1" dirty="0"/>
              <a:t>企業カスタマイズ枠</a:t>
            </a:r>
            <a:endParaRPr kumimoji="1" lang="en-US" altLang="ja-JP" sz="1400" b="1" dirty="0"/>
          </a:p>
          <a:p>
            <a:endParaRPr kumimoji="1" lang="en-US" altLang="ja-JP" sz="1000" dirty="0"/>
          </a:p>
          <a:p>
            <a:r>
              <a:rPr lang="ja-JP" altLang="en-US" sz="1000" dirty="0"/>
              <a:t>対象や提出書類、提出期限などの記載ができるスペースです。</a:t>
            </a:r>
            <a:endParaRPr kumimoji="1"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3896936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ボックス 35"/>
          <p:cNvSpPr txBox="1"/>
          <p:nvPr/>
        </p:nvSpPr>
        <p:spPr>
          <a:xfrm>
            <a:off x="335280" y="4858512"/>
            <a:ext cx="5821680" cy="19324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1400" b="1" dirty="0"/>
              <a:t>企業カスタマイズ枠</a:t>
            </a:r>
            <a:endParaRPr kumimoji="1" lang="en-US" altLang="ja-JP" sz="1400" b="1" dirty="0"/>
          </a:p>
          <a:p>
            <a:endParaRPr kumimoji="1" lang="en-US" altLang="ja-JP" sz="1000" dirty="0"/>
          </a:p>
          <a:p>
            <a:r>
              <a:rPr lang="ja-JP" altLang="en-US" sz="1000" dirty="0"/>
              <a:t>対象や提出書類、提出期限などの記載ができるスペースです。</a:t>
            </a:r>
            <a:endParaRPr kumimoji="1"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409219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テキスト ボックス 48"/>
          <p:cNvSpPr txBox="1"/>
          <p:nvPr/>
        </p:nvSpPr>
        <p:spPr>
          <a:xfrm>
            <a:off x="274320" y="7211568"/>
            <a:ext cx="5821680" cy="146913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1400" b="1" dirty="0"/>
              <a:t>企業カスタマイズ枠</a:t>
            </a:r>
            <a:endParaRPr kumimoji="1" lang="en-US" altLang="ja-JP" sz="1400" b="1" dirty="0"/>
          </a:p>
          <a:p>
            <a:endParaRPr kumimoji="1" lang="en-US" altLang="ja-JP" sz="1000" dirty="0"/>
          </a:p>
          <a:p>
            <a:r>
              <a:rPr lang="ja-JP" altLang="en-US" sz="1000" dirty="0"/>
              <a:t>対象や提出書類、提出期限などの記載ができるスペースです。</a:t>
            </a:r>
            <a:endParaRPr kumimoji="1"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3411199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テキスト ボックス 54"/>
          <p:cNvSpPr txBox="1"/>
          <p:nvPr/>
        </p:nvSpPr>
        <p:spPr>
          <a:xfrm>
            <a:off x="438912" y="6534912"/>
            <a:ext cx="5657088" cy="214579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1400" b="1" dirty="0"/>
              <a:t>企業カスタマイズ枠</a:t>
            </a:r>
            <a:endParaRPr kumimoji="1" lang="en-US" altLang="ja-JP" sz="1400" b="1" dirty="0"/>
          </a:p>
          <a:p>
            <a:endParaRPr kumimoji="1" lang="en-US" altLang="ja-JP" sz="1000" dirty="0"/>
          </a:p>
          <a:p>
            <a:r>
              <a:rPr lang="ja-JP" altLang="en-US" sz="1000" dirty="0"/>
              <a:t>対象や提出書類、提出期限などの記載ができるスペースです。</a:t>
            </a:r>
            <a:endParaRPr kumimoji="1"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962286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テキスト ボックス 54"/>
          <p:cNvSpPr txBox="1"/>
          <p:nvPr/>
        </p:nvSpPr>
        <p:spPr>
          <a:xfrm>
            <a:off x="377952" y="4340352"/>
            <a:ext cx="5791200" cy="214579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1400" b="1" dirty="0"/>
              <a:t>企業カスタマイズ枠</a:t>
            </a:r>
            <a:endParaRPr kumimoji="1" lang="en-US" altLang="ja-JP" sz="1400" b="1" dirty="0"/>
          </a:p>
          <a:p>
            <a:endParaRPr kumimoji="1" lang="en-US" altLang="ja-JP" sz="1000" dirty="0"/>
          </a:p>
          <a:p>
            <a:r>
              <a:rPr lang="ja-JP" altLang="en-US" sz="1000" dirty="0"/>
              <a:t>対象や提出書類、提出期限などの記載ができるスペースです。</a:t>
            </a:r>
            <a:endParaRPr kumimoji="1"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586698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テキスト ボックス 34"/>
          <p:cNvSpPr txBox="1"/>
          <p:nvPr/>
        </p:nvSpPr>
        <p:spPr>
          <a:xfrm>
            <a:off x="377952" y="4340352"/>
            <a:ext cx="5791200" cy="214579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1400" b="1" dirty="0"/>
              <a:t>企業カスタマイズ枠</a:t>
            </a:r>
            <a:endParaRPr kumimoji="1" lang="en-US" altLang="ja-JP" sz="1400" b="1" dirty="0"/>
          </a:p>
          <a:p>
            <a:endParaRPr kumimoji="1" lang="en-US" altLang="ja-JP" sz="1000" dirty="0"/>
          </a:p>
          <a:p>
            <a:r>
              <a:rPr lang="ja-JP" altLang="en-US" sz="1000" dirty="0"/>
              <a:t>対象や提出書類、提出期限などの記載ができるスペースです。</a:t>
            </a:r>
            <a:endParaRPr kumimoji="1"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25831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57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81194" y="6198066"/>
            <a:ext cx="5840967" cy="20527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1400" b="1" dirty="0"/>
              <a:t>企業カスタマイズ枠</a:t>
            </a:r>
            <a:endParaRPr kumimoji="1" lang="en-US" altLang="ja-JP" sz="1400" b="1" dirty="0"/>
          </a:p>
          <a:p>
            <a:endParaRPr kumimoji="1" lang="en-US" altLang="ja-JP" sz="1000" dirty="0"/>
          </a:p>
          <a:p>
            <a:r>
              <a:rPr lang="ja-JP" altLang="en-US" sz="1000" dirty="0"/>
              <a:t>対象や提出書類、提出期限などの記載ができるスペースです。</a:t>
            </a:r>
            <a:endParaRPr kumimoji="1" lang="en-US" altLang="ja-JP" sz="1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1193" y="2259113"/>
            <a:ext cx="5840967" cy="20527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1400" b="1" dirty="0"/>
              <a:t>企業カスタマイズ枠</a:t>
            </a:r>
            <a:endParaRPr kumimoji="1" lang="en-US" altLang="ja-JP" sz="1400" b="1" dirty="0"/>
          </a:p>
          <a:p>
            <a:endParaRPr kumimoji="1" lang="en-US" altLang="ja-JP" sz="1000" dirty="0"/>
          </a:p>
          <a:p>
            <a:r>
              <a:rPr lang="ja-JP" altLang="en-US" sz="1000" dirty="0"/>
              <a:t>対象や提出書類、提出期限などの記載ができるスペースです。</a:t>
            </a:r>
            <a:endParaRPr kumimoji="1"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403053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テキスト ボックス 36"/>
          <p:cNvSpPr txBox="1"/>
          <p:nvPr/>
        </p:nvSpPr>
        <p:spPr>
          <a:xfrm>
            <a:off x="193386" y="6771090"/>
            <a:ext cx="5840967" cy="20527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1400" b="1" dirty="0"/>
              <a:t>企業カスタマイズ枠</a:t>
            </a:r>
            <a:endParaRPr kumimoji="1" lang="en-US" altLang="ja-JP" sz="1400" b="1" dirty="0"/>
          </a:p>
          <a:p>
            <a:endParaRPr kumimoji="1" lang="en-US" altLang="ja-JP" sz="1000" dirty="0"/>
          </a:p>
          <a:p>
            <a:r>
              <a:rPr lang="ja-JP" altLang="en-US" sz="1000" dirty="0"/>
              <a:t>対象や提出書類、提出期限などの記載ができるスペースです。</a:t>
            </a:r>
            <a:endParaRPr kumimoji="1"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17413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/>
          <p:cNvSpPr txBox="1"/>
          <p:nvPr/>
        </p:nvSpPr>
        <p:spPr>
          <a:xfrm>
            <a:off x="242154" y="6624786"/>
            <a:ext cx="5840967" cy="20527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1400" b="1" dirty="0"/>
              <a:t>企業カスタマイズ枠</a:t>
            </a:r>
            <a:endParaRPr kumimoji="1" lang="en-US" altLang="ja-JP" sz="1400" b="1" dirty="0"/>
          </a:p>
          <a:p>
            <a:endParaRPr kumimoji="1" lang="en-US" altLang="ja-JP" sz="1000" dirty="0"/>
          </a:p>
          <a:p>
            <a:r>
              <a:rPr lang="ja-JP" altLang="en-US" sz="1000" dirty="0"/>
              <a:t>対象や提出書類、提出期限などの記載ができるスペースです。</a:t>
            </a:r>
            <a:endParaRPr kumimoji="1"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725807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テキスト ボックス 55"/>
          <p:cNvSpPr txBox="1"/>
          <p:nvPr/>
        </p:nvSpPr>
        <p:spPr>
          <a:xfrm>
            <a:off x="315306" y="7466034"/>
            <a:ext cx="5840967" cy="116590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1400" b="1" dirty="0"/>
              <a:t>企業カスタマイズ枠</a:t>
            </a:r>
            <a:endParaRPr kumimoji="1" lang="en-US" altLang="ja-JP" sz="1400" b="1" dirty="0"/>
          </a:p>
          <a:p>
            <a:endParaRPr kumimoji="1" lang="en-US" altLang="ja-JP" sz="1000" dirty="0"/>
          </a:p>
          <a:p>
            <a:r>
              <a:rPr lang="ja-JP" altLang="en-US" sz="1000" dirty="0"/>
              <a:t>対象や提出書類、提出期限などの記載ができるスペースです。</a:t>
            </a:r>
            <a:endParaRPr kumimoji="1"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3608393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テキスト ボックス 31"/>
          <p:cNvSpPr txBox="1"/>
          <p:nvPr/>
        </p:nvSpPr>
        <p:spPr>
          <a:xfrm>
            <a:off x="303114" y="7193280"/>
            <a:ext cx="5840967" cy="14508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1400" b="1" dirty="0"/>
              <a:t>企業カスタマイズ枠</a:t>
            </a:r>
            <a:endParaRPr kumimoji="1" lang="en-US" altLang="ja-JP" sz="1400" b="1" dirty="0"/>
          </a:p>
          <a:p>
            <a:endParaRPr kumimoji="1" lang="en-US" altLang="ja-JP" sz="1000" dirty="0"/>
          </a:p>
          <a:p>
            <a:r>
              <a:rPr lang="ja-JP" altLang="en-US" sz="1000" dirty="0"/>
              <a:t>対象や提出書類、提出期限などの記載ができるスペースです。</a:t>
            </a:r>
            <a:endParaRPr kumimoji="1" lang="en-US" altLang="ja-JP" sz="10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11674" y="2176272"/>
            <a:ext cx="5932407" cy="14508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1400" b="1" dirty="0"/>
              <a:t>企業カスタマイズ枠</a:t>
            </a:r>
            <a:endParaRPr kumimoji="1" lang="en-US" altLang="ja-JP" sz="1400" b="1" dirty="0"/>
          </a:p>
          <a:p>
            <a:endParaRPr kumimoji="1" lang="en-US" altLang="ja-JP" sz="1000" dirty="0"/>
          </a:p>
          <a:p>
            <a:r>
              <a:rPr lang="ja-JP" altLang="en-US" sz="1000" dirty="0"/>
              <a:t>対象や提出書類、提出期限などの記載ができるスペースです。</a:t>
            </a:r>
            <a:endParaRPr kumimoji="1"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3075042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テキスト ボックス 43"/>
          <p:cNvSpPr txBox="1"/>
          <p:nvPr/>
        </p:nvSpPr>
        <p:spPr>
          <a:xfrm>
            <a:off x="223866" y="2834640"/>
            <a:ext cx="5932407" cy="14508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1400" b="1" dirty="0"/>
              <a:t>企業カスタマイズ枠</a:t>
            </a:r>
            <a:endParaRPr kumimoji="1" lang="en-US" altLang="ja-JP" sz="1400" b="1" dirty="0"/>
          </a:p>
          <a:p>
            <a:endParaRPr kumimoji="1" lang="en-US" altLang="ja-JP" sz="1000" dirty="0"/>
          </a:p>
          <a:p>
            <a:r>
              <a:rPr lang="ja-JP" altLang="en-US" sz="1000" dirty="0"/>
              <a:t>対象や提出書類、提出期限などの記載ができるスペースです。</a:t>
            </a:r>
            <a:endParaRPr kumimoji="1" lang="en-US" altLang="ja-JP" sz="10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23866" y="7083552"/>
            <a:ext cx="5932407" cy="14508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1400" b="1" dirty="0"/>
              <a:t>企業カスタマイズ枠</a:t>
            </a:r>
            <a:endParaRPr kumimoji="1" lang="en-US" altLang="ja-JP" sz="1400" b="1" dirty="0"/>
          </a:p>
          <a:p>
            <a:endParaRPr kumimoji="1" lang="en-US" altLang="ja-JP" sz="1000" dirty="0"/>
          </a:p>
          <a:p>
            <a:r>
              <a:rPr lang="ja-JP" altLang="en-US" sz="1000" dirty="0"/>
              <a:t>対象や提出書類、提出期限などの記載ができるスペースです。</a:t>
            </a:r>
            <a:endParaRPr kumimoji="1"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155717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テキスト ボックス 52"/>
          <p:cNvSpPr txBox="1"/>
          <p:nvPr/>
        </p:nvSpPr>
        <p:spPr>
          <a:xfrm>
            <a:off x="382362" y="7071360"/>
            <a:ext cx="6042822" cy="14508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1400" b="1" dirty="0"/>
              <a:t>企業カスタマイズ枠</a:t>
            </a:r>
            <a:endParaRPr kumimoji="1" lang="en-US" altLang="ja-JP" sz="1400" b="1" dirty="0"/>
          </a:p>
          <a:p>
            <a:endParaRPr kumimoji="1" lang="en-US" altLang="ja-JP" sz="1000" dirty="0"/>
          </a:p>
          <a:p>
            <a:r>
              <a:rPr lang="ja-JP" altLang="en-US" sz="1000" dirty="0"/>
              <a:t>対象や提出書類、提出期限などの記載ができるスペースです。</a:t>
            </a:r>
            <a:endParaRPr kumimoji="1"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3667984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4F0637E0-7C91-44F8-A2AF-D1306C2321F8}" vid="{4A3437A6-10FA-474F-A47D-BACCC7FF3DC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6443</TotalTime>
  <Words>383</Words>
  <Application>Microsoft Office PowerPoint</Application>
  <PresentationFormat>画面に合わせる (4:3)</PresentationFormat>
  <Paragraphs>75</Paragraphs>
  <Slides>19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3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SG19300のC20-3699</dc:creator>
  <cp:lastModifiedBy>東條　智里</cp:lastModifiedBy>
  <cp:revision>720</cp:revision>
  <cp:lastPrinted>2025-08-01T05:38:28Z</cp:lastPrinted>
  <dcterms:created xsi:type="dcterms:W3CDTF">2024-01-28T04:21:48Z</dcterms:created>
  <dcterms:modified xsi:type="dcterms:W3CDTF">2025-10-24T01:24:58Z</dcterms:modified>
  <cp:contentStatus/>
</cp:coreProperties>
</file>